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91F9C5-7866-4B9F-99CF-060C72F13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463" y="0"/>
            <a:ext cx="5563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39</cp:revision>
  <dcterms:created xsi:type="dcterms:W3CDTF">2020-04-17T09:27:58Z</dcterms:created>
  <dcterms:modified xsi:type="dcterms:W3CDTF">2020-05-23T05:40:23Z</dcterms:modified>
</cp:coreProperties>
</file>